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9" r:id="rId4"/>
    <p:sldId id="261" r:id="rId5"/>
    <p:sldId id="263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8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1D89A-FE75-4C74-9298-B0114031414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D445B-D3DD-4FC1-BCAD-58D1013BC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1D89A-FE75-4C74-9298-B0114031414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D445B-D3DD-4FC1-BCAD-58D1013BC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1D89A-FE75-4C74-9298-B0114031414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D445B-D3DD-4FC1-BCAD-58D1013BC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1D89A-FE75-4C74-9298-B0114031414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D445B-D3DD-4FC1-BCAD-58D1013BC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1D89A-FE75-4C74-9298-B0114031414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D445B-D3DD-4FC1-BCAD-58D1013BC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1D89A-FE75-4C74-9298-B0114031414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D445B-D3DD-4FC1-BCAD-58D1013BC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1D89A-FE75-4C74-9298-B0114031414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D445B-D3DD-4FC1-BCAD-58D1013BC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1D89A-FE75-4C74-9298-B0114031414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D445B-D3DD-4FC1-BCAD-58D1013BC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1D89A-FE75-4C74-9298-B0114031414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D445B-D3DD-4FC1-BCAD-58D1013BC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1D89A-FE75-4C74-9298-B0114031414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D445B-D3DD-4FC1-BCAD-58D1013BC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1D89A-FE75-4C74-9298-B0114031414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D445B-D3DD-4FC1-BCAD-58D1013BC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1D89A-FE75-4C74-9298-B0114031414B}" type="datetimeFigureOut">
              <a:rPr lang="ru-RU" smtClean="0"/>
              <a:pPr/>
              <a:t>25.02.2014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D445B-D3DD-4FC1-BCAD-58D1013BC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jpeg"/><Relationship Id="rId7" Type="http://schemas.openxmlformats.org/officeDocument/2006/relationships/image" Target="../media/image7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6.gif"/><Relationship Id="rId11" Type="http://schemas.openxmlformats.org/officeDocument/2006/relationships/image" Target="../media/image11.png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gif"/><Relationship Id="rId9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001f223d0aea1b8e6a383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04248" y="4581128"/>
            <a:ext cx="1928794" cy="1811897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568952" cy="2664296"/>
          </a:xfrm>
        </p:spPr>
        <p:txBody>
          <a:bodyPr>
            <a:noAutofit/>
          </a:bodyPr>
          <a:lstStyle/>
          <a:p>
            <a:pPr algn="ctr"/>
            <a:r>
              <a:rPr lang="ru-RU" sz="6000" i="1" dirty="0">
                <a:latin typeface="Times New Roman" pitchFamily="18" charset="0"/>
                <a:cs typeface="Times New Roman" pitchFamily="18" charset="0"/>
              </a:rPr>
              <a:t>Я здоровье сберегу,</a:t>
            </a:r>
            <a:br>
              <a:rPr lang="ru-RU" sz="60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6000" i="1" dirty="0">
                <a:latin typeface="Times New Roman" pitchFamily="18" charset="0"/>
                <a:cs typeface="Times New Roman" pitchFamily="18" charset="0"/>
              </a:rPr>
              <a:t>сам себе я помогу.</a:t>
            </a:r>
            <a:br>
              <a:rPr lang="ru-RU" sz="6000" i="1" dirty="0">
                <a:latin typeface="Times New Roman" pitchFamily="18" charset="0"/>
                <a:cs typeface="Times New Roman" pitchFamily="18" charset="0"/>
              </a:rPr>
            </a:b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3568" y="332656"/>
            <a:ext cx="7772400" cy="1500187"/>
          </a:xfrm>
        </p:spPr>
        <p:txBody>
          <a:bodyPr/>
          <a:lstStyle/>
          <a:p>
            <a:pPr marL="0" lvl="4" algn="ctr"/>
            <a:r>
              <a:rPr lang="ru-RU" sz="6000" b="1" i="1" dirty="0" smtClean="0">
                <a:solidFill>
                  <a:srgbClr val="FF0000"/>
                </a:solidFill>
              </a:rPr>
              <a:t>Наш девиз: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4"/>
          <p:cNvSpPr txBox="1">
            <a:spLocks noChangeArrowheads="1"/>
          </p:cNvSpPr>
          <p:nvPr/>
        </p:nvSpPr>
        <p:spPr bwMode="auto">
          <a:xfrm>
            <a:off x="3635375" y="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2400" b="1">
              <a:solidFill>
                <a:schemeClr val="hlink"/>
              </a:solidFill>
            </a:endParaRPr>
          </a:p>
        </p:txBody>
      </p:sp>
      <p:sp>
        <p:nvSpPr>
          <p:cNvPr id="33801" name="AutoShape 9"/>
          <p:cNvSpPr>
            <a:spLocks noChangeArrowheads="1"/>
          </p:cNvSpPr>
          <p:nvPr/>
        </p:nvSpPr>
        <p:spPr bwMode="auto">
          <a:xfrm>
            <a:off x="179388" y="188913"/>
            <a:ext cx="2808287" cy="655320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СУТУЛЫЙ</a:t>
            </a:r>
          </a:p>
          <a:p>
            <a:pPr algn="ctr">
              <a:defRPr/>
            </a:pPr>
            <a:r>
              <a:rPr lang="ru-RU" sz="2800" b="1" dirty="0"/>
              <a:t>КРЕПКИЙ</a:t>
            </a:r>
          </a:p>
          <a:p>
            <a:pPr algn="ctr">
              <a:defRPr/>
            </a:pPr>
            <a:r>
              <a:rPr lang="ru-RU" sz="2800" b="1" dirty="0"/>
              <a:t>НЕУКЛЮЖИЙ</a:t>
            </a:r>
          </a:p>
          <a:p>
            <a:pPr algn="ctr">
              <a:defRPr/>
            </a:pPr>
            <a:r>
              <a:rPr lang="ru-RU" sz="2800" b="1" dirty="0"/>
              <a:t>ВЫСОКИЙ</a:t>
            </a:r>
          </a:p>
          <a:p>
            <a:pPr algn="ctr">
              <a:defRPr/>
            </a:pPr>
            <a:r>
              <a:rPr lang="ru-RU" sz="2800" b="1" dirty="0"/>
              <a:t>ХУДОЙ</a:t>
            </a:r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</p:txBody>
      </p:sp>
      <p:sp>
        <p:nvSpPr>
          <p:cNvPr id="33802" name="AutoShape 10"/>
          <p:cNvSpPr>
            <a:spLocks noChangeArrowheads="1"/>
          </p:cNvSpPr>
          <p:nvPr/>
        </p:nvSpPr>
        <p:spPr bwMode="auto">
          <a:xfrm>
            <a:off x="3203575" y="260350"/>
            <a:ext cx="2736850" cy="648176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33CC33">
                  <a:gamma/>
                  <a:shade val="46275"/>
                  <a:invGamma/>
                </a:srgbClr>
              </a:gs>
              <a:gs pos="50000">
                <a:srgbClr val="33CC33"/>
              </a:gs>
              <a:gs pos="100000">
                <a:srgbClr val="33CC3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>
            <a:softEdge rad="63500"/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ГОРБАТЫЙ</a:t>
            </a:r>
          </a:p>
          <a:p>
            <a:pPr algn="ctr">
              <a:defRPr/>
            </a:pPr>
            <a:r>
              <a:rPr lang="ru-RU" sz="2800" b="1" dirty="0"/>
              <a:t>БЛЕДНЫЙ</a:t>
            </a:r>
          </a:p>
          <a:p>
            <a:pPr algn="ctr">
              <a:defRPr/>
            </a:pPr>
            <a:r>
              <a:rPr lang="ru-RU" sz="2800" b="1" dirty="0"/>
              <a:t>ХИЛЫЙ</a:t>
            </a:r>
          </a:p>
          <a:p>
            <a:pPr algn="ctr">
              <a:defRPr/>
            </a:pPr>
            <a:r>
              <a:rPr lang="ru-RU" sz="2800" b="1" dirty="0"/>
              <a:t>НИЗКИЙ</a:t>
            </a:r>
          </a:p>
          <a:p>
            <a:pPr algn="ctr">
              <a:defRPr/>
            </a:pPr>
            <a:r>
              <a:rPr lang="ru-RU" sz="2800" b="1" dirty="0"/>
              <a:t>ТОЛСТЫЙ</a:t>
            </a:r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6156325" y="260350"/>
            <a:ext cx="2808288" cy="64817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СТРОЙНЫЙ</a:t>
            </a:r>
          </a:p>
          <a:p>
            <a:pPr algn="ctr">
              <a:defRPr/>
            </a:pPr>
            <a:r>
              <a:rPr lang="ru-RU" sz="2800" b="1" dirty="0"/>
              <a:t>СИЛЬНЫЙ</a:t>
            </a:r>
          </a:p>
          <a:p>
            <a:pPr algn="ctr">
              <a:defRPr/>
            </a:pPr>
            <a:r>
              <a:rPr lang="ru-RU" sz="2800" b="1" dirty="0"/>
              <a:t>ЛОВКИЙ</a:t>
            </a:r>
          </a:p>
          <a:p>
            <a:pPr algn="ctr">
              <a:defRPr/>
            </a:pPr>
            <a:r>
              <a:rPr lang="ru-RU" sz="2800" b="1" dirty="0"/>
              <a:t>БОДРЫЙ</a:t>
            </a:r>
          </a:p>
          <a:p>
            <a:pPr algn="ctr">
              <a:defRPr/>
            </a:pPr>
            <a:r>
              <a:rPr lang="ru-RU" sz="2800" b="1" dirty="0"/>
              <a:t>ЭНЕРГИЧНЫЙ</a:t>
            </a:r>
          </a:p>
          <a:p>
            <a:pPr algn="ctr">
              <a:defRPr/>
            </a:pPr>
            <a:r>
              <a:rPr lang="ru-RU" sz="2800" b="1" dirty="0"/>
              <a:t>ВЕСЕЛЫЙ</a:t>
            </a:r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  <a:p>
            <a:pPr algn="ctr">
              <a:defRPr/>
            </a:pPr>
            <a:endParaRPr lang="ru-RU" sz="2800" b="1" dirty="0"/>
          </a:p>
        </p:txBody>
      </p:sp>
      <p:sp>
        <p:nvSpPr>
          <p:cNvPr id="33805" name="AutoShape 13"/>
          <p:cNvSpPr>
            <a:spLocks noChangeArrowheads="1"/>
          </p:cNvSpPr>
          <p:nvPr/>
        </p:nvSpPr>
        <p:spPr bwMode="auto">
          <a:xfrm>
            <a:off x="395288" y="4724400"/>
            <a:ext cx="8280400" cy="136842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ЗДОРОВЫЙ ЧЕЛОВЕК – ЭТО … ЧЕЛОВЕК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AutoShape 5"/>
          <p:cNvSpPr>
            <a:spLocks noChangeArrowheads="1"/>
          </p:cNvSpPr>
          <p:nvPr/>
        </p:nvSpPr>
        <p:spPr bwMode="auto">
          <a:xfrm>
            <a:off x="323528" y="1196752"/>
            <a:ext cx="2952750" cy="7191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Соблюдай</a:t>
            </a:r>
            <a:r>
              <a:rPr lang="ru-RU" dirty="0"/>
              <a:t> </a:t>
            </a:r>
          </a:p>
        </p:txBody>
      </p:sp>
      <p:sp>
        <p:nvSpPr>
          <p:cNvPr id="50182" name="AutoShape 6"/>
          <p:cNvSpPr>
            <a:spLocks noChangeArrowheads="1"/>
          </p:cNvSpPr>
          <p:nvPr/>
        </p:nvSpPr>
        <p:spPr bwMode="auto">
          <a:xfrm>
            <a:off x="395536" y="2132856"/>
            <a:ext cx="2952750" cy="7191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Больше</a:t>
            </a:r>
            <a:endParaRPr lang="ru-RU" dirty="0"/>
          </a:p>
        </p:txBody>
      </p:sp>
      <p:sp>
        <p:nvSpPr>
          <p:cNvPr id="50183" name="AutoShape 7"/>
          <p:cNvSpPr>
            <a:spLocks noChangeArrowheads="1"/>
          </p:cNvSpPr>
          <p:nvPr/>
        </p:nvSpPr>
        <p:spPr bwMode="auto">
          <a:xfrm>
            <a:off x="395536" y="3140968"/>
            <a:ext cx="2952750" cy="7191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Нет вредным</a:t>
            </a:r>
            <a:r>
              <a:rPr lang="ru-RU" dirty="0"/>
              <a:t> </a:t>
            </a:r>
          </a:p>
        </p:txBody>
      </p:sp>
      <p:sp>
        <p:nvSpPr>
          <p:cNvPr id="50184" name="AutoShape 8"/>
          <p:cNvSpPr>
            <a:spLocks noChangeArrowheads="1"/>
          </p:cNvSpPr>
          <p:nvPr/>
        </p:nvSpPr>
        <p:spPr bwMode="auto">
          <a:xfrm>
            <a:off x="323528" y="4077072"/>
            <a:ext cx="2952750" cy="7191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Правильно</a:t>
            </a:r>
            <a:r>
              <a:rPr lang="ru-RU" dirty="0"/>
              <a:t> </a:t>
            </a:r>
          </a:p>
        </p:txBody>
      </p:sp>
      <p:sp>
        <p:nvSpPr>
          <p:cNvPr id="50186" name="AutoShape 10"/>
          <p:cNvSpPr>
            <a:spLocks noChangeArrowheads="1"/>
          </p:cNvSpPr>
          <p:nvPr/>
        </p:nvSpPr>
        <p:spPr bwMode="auto">
          <a:xfrm>
            <a:off x="323528" y="5085184"/>
            <a:ext cx="2952750" cy="7191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/>
              <a:t>Сочетай</a:t>
            </a:r>
            <a:r>
              <a:rPr lang="ru-RU" dirty="0"/>
              <a:t> </a:t>
            </a:r>
          </a:p>
        </p:txBody>
      </p:sp>
      <p:sp>
        <p:nvSpPr>
          <p:cNvPr id="5142" name="Rectangle 12"/>
          <p:cNvSpPr>
            <a:spLocks noChangeArrowheads="1"/>
          </p:cNvSpPr>
          <p:nvPr/>
        </p:nvSpPr>
        <p:spPr bwMode="auto">
          <a:xfrm>
            <a:off x="3167116" y="476672"/>
            <a:ext cx="35852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accent2"/>
                </a:solidFill>
              </a:rPr>
              <a:t>Формула здоровья</a:t>
            </a:r>
          </a:p>
        </p:txBody>
      </p:sp>
      <p:sp>
        <p:nvSpPr>
          <p:cNvPr id="50189" name="AutoShape 13"/>
          <p:cNvSpPr>
            <a:spLocks noChangeArrowheads="1"/>
          </p:cNvSpPr>
          <p:nvPr/>
        </p:nvSpPr>
        <p:spPr bwMode="auto">
          <a:xfrm>
            <a:off x="6227763" y="1989138"/>
            <a:ext cx="2665412" cy="576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</a:rPr>
              <a:t>двигайся!</a:t>
            </a:r>
            <a:r>
              <a:rPr lang="ru-RU" dirty="0"/>
              <a:t> </a:t>
            </a:r>
          </a:p>
        </p:txBody>
      </p:sp>
      <p:sp>
        <p:nvSpPr>
          <p:cNvPr id="50190" name="AutoShape 14"/>
          <p:cNvSpPr>
            <a:spLocks noChangeArrowheads="1"/>
          </p:cNvSpPr>
          <p:nvPr/>
        </p:nvSpPr>
        <p:spPr bwMode="auto">
          <a:xfrm>
            <a:off x="6227763" y="2636838"/>
            <a:ext cx="2665412" cy="576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bg1"/>
                </a:solidFill>
              </a:rPr>
              <a:t>труд и отдых!</a:t>
            </a:r>
            <a:r>
              <a:rPr lang="ru-RU" dirty="0"/>
              <a:t> </a:t>
            </a:r>
          </a:p>
        </p:txBody>
      </p:sp>
      <p:sp>
        <p:nvSpPr>
          <p:cNvPr id="50191" name="AutoShape 15"/>
          <p:cNvSpPr>
            <a:spLocks noChangeArrowheads="1"/>
          </p:cNvSpPr>
          <p:nvPr/>
        </p:nvSpPr>
        <p:spPr bwMode="auto">
          <a:xfrm>
            <a:off x="6227763" y="3284538"/>
            <a:ext cx="2665412" cy="576262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</a:rPr>
              <a:t>питайся!</a:t>
            </a:r>
            <a:r>
              <a:rPr lang="ru-RU" dirty="0"/>
              <a:t> </a:t>
            </a:r>
          </a:p>
        </p:txBody>
      </p:sp>
      <p:sp>
        <p:nvSpPr>
          <p:cNvPr id="50192" name="AutoShape 16"/>
          <p:cNvSpPr>
            <a:spLocks noChangeArrowheads="1"/>
          </p:cNvSpPr>
          <p:nvPr/>
        </p:nvSpPr>
        <p:spPr bwMode="auto">
          <a:xfrm>
            <a:off x="6227763" y="3933825"/>
            <a:ext cx="2665412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</a:rPr>
              <a:t>чистоту!</a:t>
            </a:r>
            <a:r>
              <a:rPr lang="ru-RU" dirty="0"/>
              <a:t> </a:t>
            </a:r>
          </a:p>
        </p:txBody>
      </p:sp>
      <p:sp>
        <p:nvSpPr>
          <p:cNvPr id="50193" name="AutoShape 17"/>
          <p:cNvSpPr>
            <a:spLocks noChangeArrowheads="1"/>
          </p:cNvSpPr>
          <p:nvPr/>
        </p:nvSpPr>
        <p:spPr bwMode="auto">
          <a:xfrm>
            <a:off x="6227763" y="4581525"/>
            <a:ext cx="2665412" cy="576263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</a:rPr>
              <a:t>привычкам!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768 2.31214E-6 L -0.46841 -0.356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" y="-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reeform 37" descr="Уголки"/>
          <p:cNvSpPr>
            <a:spLocks/>
          </p:cNvSpPr>
          <p:nvPr/>
        </p:nvSpPr>
        <p:spPr bwMode="auto">
          <a:xfrm>
            <a:off x="-36513" y="4868863"/>
            <a:ext cx="9196388" cy="2287587"/>
          </a:xfrm>
          <a:custGeom>
            <a:avLst/>
            <a:gdLst>
              <a:gd name="T0" fmla="*/ 0 w 5793"/>
              <a:gd name="T1" fmla="*/ 2019290 h 1296"/>
              <a:gd name="T2" fmla="*/ 25400 w 5793"/>
              <a:gd name="T3" fmla="*/ 1920444 h 1296"/>
              <a:gd name="T4" fmla="*/ 101600 w 5793"/>
              <a:gd name="T5" fmla="*/ 1652146 h 1296"/>
              <a:gd name="T6" fmla="*/ 177800 w 5793"/>
              <a:gd name="T7" fmla="*/ 1454453 h 1296"/>
              <a:gd name="T8" fmla="*/ 330200 w 5793"/>
              <a:gd name="T9" fmla="*/ 1256761 h 1296"/>
              <a:gd name="T10" fmla="*/ 520700 w 5793"/>
              <a:gd name="T11" fmla="*/ 1101431 h 1296"/>
              <a:gd name="T12" fmla="*/ 596900 w 5793"/>
              <a:gd name="T13" fmla="*/ 1016705 h 1296"/>
              <a:gd name="T14" fmla="*/ 685800 w 5793"/>
              <a:gd name="T15" fmla="*/ 960222 h 1296"/>
              <a:gd name="T16" fmla="*/ 889000 w 5793"/>
              <a:gd name="T17" fmla="*/ 819013 h 1296"/>
              <a:gd name="T18" fmla="*/ 1028700 w 5793"/>
              <a:gd name="T19" fmla="*/ 790771 h 1296"/>
              <a:gd name="T20" fmla="*/ 1143000 w 5793"/>
              <a:gd name="T21" fmla="*/ 677804 h 1296"/>
              <a:gd name="T22" fmla="*/ 1409700 w 5793"/>
              <a:gd name="T23" fmla="*/ 578957 h 1296"/>
              <a:gd name="T24" fmla="*/ 2070100 w 5793"/>
              <a:gd name="T25" fmla="*/ 310660 h 1296"/>
              <a:gd name="T26" fmla="*/ 2222500 w 5793"/>
              <a:gd name="T27" fmla="*/ 268297 h 1296"/>
              <a:gd name="T28" fmla="*/ 2781300 w 5793"/>
              <a:gd name="T29" fmla="*/ 112967 h 1296"/>
              <a:gd name="T30" fmla="*/ 2984500 w 5793"/>
              <a:gd name="T31" fmla="*/ 70605 h 1296"/>
              <a:gd name="T32" fmla="*/ 3721100 w 5793"/>
              <a:gd name="T33" fmla="*/ 84725 h 1296"/>
              <a:gd name="T34" fmla="*/ 3860800 w 5793"/>
              <a:gd name="T35" fmla="*/ 127088 h 1296"/>
              <a:gd name="T36" fmla="*/ 4762500 w 5793"/>
              <a:gd name="T37" fmla="*/ 84725 h 1296"/>
              <a:gd name="T38" fmla="*/ 5130800 w 5793"/>
              <a:gd name="T39" fmla="*/ 42363 h 1296"/>
              <a:gd name="T40" fmla="*/ 5308600 w 5793"/>
              <a:gd name="T41" fmla="*/ 56484 h 1296"/>
              <a:gd name="T42" fmla="*/ 5346700 w 5793"/>
              <a:gd name="T43" fmla="*/ 98846 h 1296"/>
              <a:gd name="T44" fmla="*/ 5537200 w 5793"/>
              <a:gd name="T45" fmla="*/ 183572 h 1296"/>
              <a:gd name="T46" fmla="*/ 5918200 w 5793"/>
              <a:gd name="T47" fmla="*/ 197693 h 1296"/>
              <a:gd name="T48" fmla="*/ 6578601 w 5793"/>
              <a:gd name="T49" fmla="*/ 268297 h 1296"/>
              <a:gd name="T50" fmla="*/ 6832601 w 5793"/>
              <a:gd name="T51" fmla="*/ 353023 h 1296"/>
              <a:gd name="T52" fmla="*/ 7175501 w 5793"/>
              <a:gd name="T53" fmla="*/ 353023 h 1296"/>
              <a:gd name="T54" fmla="*/ 7239001 w 5793"/>
              <a:gd name="T55" fmla="*/ 381264 h 1296"/>
              <a:gd name="T56" fmla="*/ 7543801 w 5793"/>
              <a:gd name="T57" fmla="*/ 480111 h 1296"/>
              <a:gd name="T58" fmla="*/ 7848601 w 5793"/>
              <a:gd name="T59" fmla="*/ 593078 h 1296"/>
              <a:gd name="T60" fmla="*/ 7912101 w 5793"/>
              <a:gd name="T61" fmla="*/ 663683 h 1296"/>
              <a:gd name="T62" fmla="*/ 7975601 w 5793"/>
              <a:gd name="T63" fmla="*/ 720166 h 1296"/>
              <a:gd name="T64" fmla="*/ 8089901 w 5793"/>
              <a:gd name="T65" fmla="*/ 875496 h 1296"/>
              <a:gd name="T66" fmla="*/ 8242301 w 5793"/>
              <a:gd name="T67" fmla="*/ 1115552 h 1296"/>
              <a:gd name="T68" fmla="*/ 8331201 w 5793"/>
              <a:gd name="T69" fmla="*/ 1157914 h 1296"/>
              <a:gd name="T70" fmla="*/ 8420101 w 5793"/>
              <a:gd name="T71" fmla="*/ 1214398 h 1296"/>
              <a:gd name="T72" fmla="*/ 8496301 w 5793"/>
              <a:gd name="T73" fmla="*/ 1270882 h 1296"/>
              <a:gd name="T74" fmla="*/ 8737601 w 5793"/>
              <a:gd name="T75" fmla="*/ 1397970 h 1296"/>
              <a:gd name="T76" fmla="*/ 8813801 w 5793"/>
              <a:gd name="T77" fmla="*/ 1454453 h 1296"/>
              <a:gd name="T78" fmla="*/ 8928101 w 5793"/>
              <a:gd name="T79" fmla="*/ 1553300 h 1296"/>
              <a:gd name="T80" fmla="*/ 9055101 w 5793"/>
              <a:gd name="T81" fmla="*/ 1793355 h 1296"/>
              <a:gd name="T82" fmla="*/ 9182101 w 5793"/>
              <a:gd name="T83" fmla="*/ 1934564 h 1296"/>
              <a:gd name="T84" fmla="*/ 8470901 w 5793"/>
              <a:gd name="T85" fmla="*/ 2061653 h 1296"/>
              <a:gd name="T86" fmla="*/ 6489700 w 5793"/>
              <a:gd name="T87" fmla="*/ 2033411 h 1296"/>
              <a:gd name="T88" fmla="*/ 4483100 w 5793"/>
              <a:gd name="T89" fmla="*/ 2019290 h 1296"/>
              <a:gd name="T90" fmla="*/ 419100 w 5793"/>
              <a:gd name="T91" fmla="*/ 2005169 h 1296"/>
              <a:gd name="T92" fmla="*/ 0 w 5793"/>
              <a:gd name="T93" fmla="*/ 1934564 h 129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793"/>
              <a:gd name="T142" fmla="*/ 0 h 1296"/>
              <a:gd name="T143" fmla="*/ 5793 w 5793"/>
              <a:gd name="T144" fmla="*/ 1296 h 129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793" h="1296">
                <a:moveTo>
                  <a:pt x="0" y="1144"/>
                </a:moveTo>
                <a:cubicBezTo>
                  <a:pt x="5" y="1125"/>
                  <a:pt x="14" y="1107"/>
                  <a:pt x="16" y="1088"/>
                </a:cubicBezTo>
                <a:cubicBezTo>
                  <a:pt x="28" y="991"/>
                  <a:pt x="9" y="991"/>
                  <a:pt x="64" y="936"/>
                </a:cubicBezTo>
                <a:cubicBezTo>
                  <a:pt x="79" y="891"/>
                  <a:pt x="72" y="851"/>
                  <a:pt x="112" y="824"/>
                </a:cubicBezTo>
                <a:cubicBezTo>
                  <a:pt x="129" y="774"/>
                  <a:pt x="165" y="740"/>
                  <a:pt x="208" y="712"/>
                </a:cubicBezTo>
                <a:cubicBezTo>
                  <a:pt x="247" y="654"/>
                  <a:pt x="275" y="657"/>
                  <a:pt x="328" y="624"/>
                </a:cubicBezTo>
                <a:cubicBezTo>
                  <a:pt x="398" y="580"/>
                  <a:pt x="331" y="621"/>
                  <a:pt x="376" y="576"/>
                </a:cubicBezTo>
                <a:cubicBezTo>
                  <a:pt x="390" y="562"/>
                  <a:pt x="416" y="553"/>
                  <a:pt x="432" y="544"/>
                </a:cubicBezTo>
                <a:cubicBezTo>
                  <a:pt x="475" y="518"/>
                  <a:pt x="519" y="492"/>
                  <a:pt x="560" y="464"/>
                </a:cubicBezTo>
                <a:cubicBezTo>
                  <a:pt x="585" y="447"/>
                  <a:pt x="619" y="454"/>
                  <a:pt x="648" y="448"/>
                </a:cubicBezTo>
                <a:cubicBezTo>
                  <a:pt x="675" y="430"/>
                  <a:pt x="691" y="398"/>
                  <a:pt x="720" y="384"/>
                </a:cubicBezTo>
                <a:cubicBezTo>
                  <a:pt x="774" y="357"/>
                  <a:pt x="832" y="350"/>
                  <a:pt x="888" y="328"/>
                </a:cubicBezTo>
                <a:cubicBezTo>
                  <a:pt x="978" y="194"/>
                  <a:pt x="1157" y="184"/>
                  <a:pt x="1304" y="176"/>
                </a:cubicBezTo>
                <a:cubicBezTo>
                  <a:pt x="1336" y="165"/>
                  <a:pt x="1367" y="159"/>
                  <a:pt x="1400" y="152"/>
                </a:cubicBezTo>
                <a:cubicBezTo>
                  <a:pt x="1525" y="89"/>
                  <a:pt x="1608" y="81"/>
                  <a:pt x="1752" y="64"/>
                </a:cubicBezTo>
                <a:cubicBezTo>
                  <a:pt x="1795" y="59"/>
                  <a:pt x="1837" y="46"/>
                  <a:pt x="1880" y="40"/>
                </a:cubicBezTo>
                <a:cubicBezTo>
                  <a:pt x="2001" y="0"/>
                  <a:pt x="2207" y="41"/>
                  <a:pt x="2344" y="48"/>
                </a:cubicBezTo>
                <a:cubicBezTo>
                  <a:pt x="2373" y="58"/>
                  <a:pt x="2432" y="72"/>
                  <a:pt x="2432" y="72"/>
                </a:cubicBezTo>
                <a:cubicBezTo>
                  <a:pt x="2632" y="68"/>
                  <a:pt x="2807" y="61"/>
                  <a:pt x="3000" y="48"/>
                </a:cubicBezTo>
                <a:cubicBezTo>
                  <a:pt x="3073" y="24"/>
                  <a:pt x="3158" y="28"/>
                  <a:pt x="3232" y="24"/>
                </a:cubicBezTo>
                <a:cubicBezTo>
                  <a:pt x="3269" y="27"/>
                  <a:pt x="3308" y="23"/>
                  <a:pt x="3344" y="32"/>
                </a:cubicBezTo>
                <a:cubicBezTo>
                  <a:pt x="3355" y="35"/>
                  <a:pt x="3359" y="50"/>
                  <a:pt x="3368" y="56"/>
                </a:cubicBezTo>
                <a:cubicBezTo>
                  <a:pt x="3395" y="74"/>
                  <a:pt x="3456" y="101"/>
                  <a:pt x="3488" y="104"/>
                </a:cubicBezTo>
                <a:cubicBezTo>
                  <a:pt x="3568" y="111"/>
                  <a:pt x="3648" y="109"/>
                  <a:pt x="3728" y="112"/>
                </a:cubicBezTo>
                <a:cubicBezTo>
                  <a:pt x="3894" y="153"/>
                  <a:pt x="3907" y="146"/>
                  <a:pt x="4144" y="152"/>
                </a:cubicBezTo>
                <a:cubicBezTo>
                  <a:pt x="4197" y="178"/>
                  <a:pt x="4246" y="190"/>
                  <a:pt x="4304" y="200"/>
                </a:cubicBezTo>
                <a:cubicBezTo>
                  <a:pt x="4394" y="185"/>
                  <a:pt x="4380" y="184"/>
                  <a:pt x="4520" y="200"/>
                </a:cubicBezTo>
                <a:cubicBezTo>
                  <a:pt x="4534" y="202"/>
                  <a:pt x="4547" y="211"/>
                  <a:pt x="4560" y="216"/>
                </a:cubicBezTo>
                <a:cubicBezTo>
                  <a:pt x="4623" y="239"/>
                  <a:pt x="4686" y="259"/>
                  <a:pt x="4752" y="272"/>
                </a:cubicBezTo>
                <a:cubicBezTo>
                  <a:pt x="4804" y="324"/>
                  <a:pt x="4873" y="329"/>
                  <a:pt x="4944" y="336"/>
                </a:cubicBezTo>
                <a:cubicBezTo>
                  <a:pt x="4994" y="353"/>
                  <a:pt x="4943" y="329"/>
                  <a:pt x="4984" y="376"/>
                </a:cubicBezTo>
                <a:cubicBezTo>
                  <a:pt x="4995" y="389"/>
                  <a:pt x="5012" y="396"/>
                  <a:pt x="5024" y="408"/>
                </a:cubicBezTo>
                <a:cubicBezTo>
                  <a:pt x="5050" y="434"/>
                  <a:pt x="5069" y="469"/>
                  <a:pt x="5096" y="496"/>
                </a:cubicBezTo>
                <a:cubicBezTo>
                  <a:pt x="5107" y="528"/>
                  <a:pt x="5161" y="611"/>
                  <a:pt x="5192" y="632"/>
                </a:cubicBezTo>
                <a:cubicBezTo>
                  <a:pt x="5209" y="643"/>
                  <a:pt x="5230" y="646"/>
                  <a:pt x="5248" y="656"/>
                </a:cubicBezTo>
                <a:cubicBezTo>
                  <a:pt x="5267" y="667"/>
                  <a:pt x="5286" y="677"/>
                  <a:pt x="5304" y="688"/>
                </a:cubicBezTo>
                <a:cubicBezTo>
                  <a:pt x="5320" y="698"/>
                  <a:pt x="5352" y="720"/>
                  <a:pt x="5352" y="720"/>
                </a:cubicBezTo>
                <a:cubicBezTo>
                  <a:pt x="5398" y="790"/>
                  <a:pt x="5431" y="774"/>
                  <a:pt x="5504" y="792"/>
                </a:cubicBezTo>
                <a:cubicBezTo>
                  <a:pt x="5520" y="803"/>
                  <a:pt x="5536" y="813"/>
                  <a:pt x="5552" y="824"/>
                </a:cubicBezTo>
                <a:cubicBezTo>
                  <a:pt x="5660" y="896"/>
                  <a:pt x="5558" y="858"/>
                  <a:pt x="5624" y="880"/>
                </a:cubicBezTo>
                <a:cubicBezTo>
                  <a:pt x="5641" y="930"/>
                  <a:pt x="5659" y="986"/>
                  <a:pt x="5704" y="1016"/>
                </a:cubicBezTo>
                <a:cubicBezTo>
                  <a:pt x="5731" y="1098"/>
                  <a:pt x="5684" y="1083"/>
                  <a:pt x="5784" y="1096"/>
                </a:cubicBezTo>
                <a:cubicBezTo>
                  <a:pt x="5755" y="1296"/>
                  <a:pt x="5793" y="1164"/>
                  <a:pt x="5336" y="1168"/>
                </a:cubicBezTo>
                <a:cubicBezTo>
                  <a:pt x="4920" y="1172"/>
                  <a:pt x="4504" y="1156"/>
                  <a:pt x="4088" y="1152"/>
                </a:cubicBezTo>
                <a:cubicBezTo>
                  <a:pt x="3663" y="1119"/>
                  <a:pt x="3265" y="1140"/>
                  <a:pt x="2824" y="1144"/>
                </a:cubicBezTo>
                <a:cubicBezTo>
                  <a:pt x="1971" y="1141"/>
                  <a:pt x="1117" y="1141"/>
                  <a:pt x="264" y="1136"/>
                </a:cubicBezTo>
                <a:cubicBezTo>
                  <a:pt x="201" y="1136"/>
                  <a:pt x="0" y="1109"/>
                  <a:pt x="0" y="1096"/>
                </a:cubicBezTo>
              </a:path>
            </a:pathLst>
          </a:custGeom>
          <a:pattFill prst="divot">
            <a:fgClr>
              <a:srgbClr val="00FF00"/>
            </a:fgClr>
            <a:bgClr>
              <a:srgbClr val="BFEFBF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4098" name="Picture 2" descr="ddd0fc32575ct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94000" y="1916113"/>
            <a:ext cx="3217863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 rot="-4715050">
            <a:off x="172244" y="5091907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00003B"/>
              </a:gs>
              <a:gs pos="100000">
                <a:srgbClr val="00008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/>
          <a:p>
            <a:pPr algn="ctr"/>
            <a:endParaRPr lang="ru-RU"/>
          </a:p>
        </p:txBody>
      </p:sp>
      <p:sp>
        <p:nvSpPr>
          <p:cNvPr id="4101" name="Oval 5"/>
          <p:cNvSpPr>
            <a:spLocks noChangeArrowheads="1"/>
          </p:cNvSpPr>
          <p:nvPr/>
        </p:nvSpPr>
        <p:spPr bwMode="auto">
          <a:xfrm>
            <a:off x="7235825" y="188913"/>
            <a:ext cx="1511300" cy="15113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 rot="-4715050">
            <a:off x="172244" y="3004344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181847"/>
              </a:gs>
              <a:gs pos="100000">
                <a:srgbClr val="333399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/>
          <a:p>
            <a:pPr algn="ctr"/>
            <a:endParaRPr lang="ru-RU"/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 rot="-4715050">
            <a:off x="172244" y="699294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accent2"/>
              </a:gs>
              <a:gs pos="100000">
                <a:srgbClr val="4618F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/>
          <a:p>
            <a:pPr algn="ctr"/>
            <a:endParaRPr lang="ru-RU"/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 rot="551848">
            <a:off x="1763713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accent2"/>
              </a:gs>
              <a:gs pos="100000">
                <a:srgbClr val="4EE8F8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 rot="551848">
            <a:off x="3995738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6E74EE"/>
              </a:gs>
              <a:gs pos="100000">
                <a:srgbClr val="4EE8F8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 rot="551848">
            <a:off x="6227763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6E74EE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 rot="6170213">
            <a:off x="7733506" y="772319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3366FF"/>
              </a:gs>
              <a:gs pos="50000">
                <a:schemeClr val="accent1"/>
              </a:gs>
              <a:gs pos="100000">
                <a:srgbClr val="3366FF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rot="10800000" vert="eaVert"/>
          <a:lstStyle/>
          <a:p>
            <a:pPr algn="ctr">
              <a:defRPr/>
            </a:pPr>
            <a:endParaRPr lang="ru-RU"/>
          </a:p>
        </p:txBody>
      </p:sp>
      <p:sp>
        <p:nvSpPr>
          <p:cNvPr id="4108" name="AutoShape 12"/>
          <p:cNvSpPr>
            <a:spLocks noChangeArrowheads="1"/>
          </p:cNvSpPr>
          <p:nvPr/>
        </p:nvSpPr>
        <p:spPr bwMode="auto">
          <a:xfrm rot="6170213">
            <a:off x="7733506" y="3075782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4618F0"/>
              </a:gs>
            </a:gsLst>
            <a:lin ang="27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 vert="eaVert"/>
          <a:lstStyle/>
          <a:p>
            <a:pPr algn="ctr"/>
            <a:endParaRPr lang="ru-RU"/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 rot="6170213">
            <a:off x="7733506" y="5307807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27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 vert="eaVert"/>
          <a:lstStyle/>
          <a:p>
            <a:pPr algn="ctr"/>
            <a:endParaRPr lang="ru-RU"/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 rot="-10406119">
            <a:off x="615632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189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/>
          <a:lstStyle/>
          <a:p>
            <a:pPr algn="ctr"/>
            <a:endParaRPr lang="ru-RU"/>
          </a:p>
        </p:txBody>
      </p:sp>
      <p:sp>
        <p:nvSpPr>
          <p:cNvPr id="4111" name="AutoShape 15"/>
          <p:cNvSpPr>
            <a:spLocks noChangeArrowheads="1"/>
          </p:cNvSpPr>
          <p:nvPr/>
        </p:nvSpPr>
        <p:spPr bwMode="auto">
          <a:xfrm rot="-10406119">
            <a:off x="406717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E6F9"/>
              </a:gs>
            </a:gsLst>
            <a:lin ang="18900000" scaled="1"/>
          </a:gradFill>
          <a:ln w="9525">
            <a:solidFill>
              <a:srgbClr val="000080"/>
            </a:solidFill>
            <a:round/>
            <a:headEnd/>
            <a:tailEnd/>
          </a:ln>
        </p:spPr>
        <p:txBody>
          <a:bodyPr rot="10800000"/>
          <a:lstStyle/>
          <a:p>
            <a:pPr algn="ctr"/>
            <a:endParaRPr lang="ru-RU"/>
          </a:p>
        </p:txBody>
      </p:sp>
      <p:pic>
        <p:nvPicPr>
          <p:cNvPr id="4112" name="Picture 16" descr="arg-blue-left-tr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940425" y="1341438"/>
            <a:ext cx="1190625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17" descr="ani-bird_red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627313" y="2708275"/>
            <a:ext cx="143986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5" name="Picture 19" descr="b13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714625" y="5013325"/>
            <a:ext cx="1154113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9" name="Picture 23" descr="b13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64388" y="5516563"/>
            <a:ext cx="1020762" cy="109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4" name="AutoShape 28"/>
          <p:cNvSpPr>
            <a:spLocks noChangeArrowheads="1"/>
          </p:cNvSpPr>
          <p:nvPr/>
        </p:nvSpPr>
        <p:spPr bwMode="auto">
          <a:xfrm>
            <a:off x="5435600" y="2636838"/>
            <a:ext cx="3384550" cy="1223962"/>
          </a:xfrm>
          <a:prstGeom prst="wedgeRoundRectCallout">
            <a:avLst>
              <a:gd name="adj1" fmla="val -72329"/>
              <a:gd name="adj2" fmla="val -10958"/>
              <a:gd name="adj3" fmla="val 16667"/>
            </a:avLst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5508625" y="2781300"/>
            <a:ext cx="324008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008000"/>
                </a:solidFill>
                <a:latin typeface="Times New Roman" pitchFamily="18" charset="0"/>
              </a:rPr>
              <a:t>Ребята, берегите зрение!</a:t>
            </a:r>
          </a:p>
        </p:txBody>
      </p:sp>
      <p:pic>
        <p:nvPicPr>
          <p:cNvPr id="4128" name="Picture 32" descr="B_Fly31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7628801">
            <a:off x="1287463" y="2536825"/>
            <a:ext cx="1143000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29" name="Picture 33" descr="B_Fly21"/>
          <p:cNvPicPr>
            <a:picLocks noChangeAspect="1" noChangeArrowheads="1" noCrop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-7959049">
            <a:off x="7138194" y="3599656"/>
            <a:ext cx="1368425" cy="102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0" name="Picture 34" descr="B_Fly14"/>
          <p:cNvPicPr>
            <a:picLocks noChangeAspect="1" noChangeArrowheads="1" noCrop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059113" y="2565400"/>
            <a:ext cx="144145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1" name="Picture 35" descr="b11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187450" y="5516563"/>
            <a:ext cx="9953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32" name="Picture 36" descr="b11"/>
          <p:cNvPicPr>
            <a:picLocks noChangeAspect="1" noChangeArrowheads="1" noCrop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5292725" y="5157788"/>
            <a:ext cx="9953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34" name="AutoShape 38"/>
          <p:cNvSpPr>
            <a:spLocks noChangeArrowheads="1"/>
          </p:cNvSpPr>
          <p:nvPr/>
        </p:nvSpPr>
        <p:spPr bwMode="auto">
          <a:xfrm rot="-10406119">
            <a:off x="169227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E6F9"/>
              </a:gs>
            </a:gsLst>
            <a:lin ang="5400000" scaled="1"/>
          </a:gradFill>
          <a:ln w="9525">
            <a:solidFill>
              <a:srgbClr val="000080"/>
            </a:solidFill>
            <a:round/>
            <a:headEnd/>
            <a:tailEnd/>
          </a:ln>
        </p:spPr>
        <p:txBody>
          <a:bodyPr rot="10800000"/>
          <a:lstStyle/>
          <a:p>
            <a:pPr algn="ctr"/>
            <a:endParaRPr lang="ru-RU"/>
          </a:p>
        </p:txBody>
      </p:sp>
      <p:pic>
        <p:nvPicPr>
          <p:cNvPr id="4136" name="Picture 4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23.wav"/>
          </p:nvPr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3000"/>
                            </p:stCondLst>
                            <p:childTnLst>
                              <p:par>
                                <p:cTn id="92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9000"/>
                            </p:stCondLst>
                            <p:childTnLst>
                              <p:par>
                                <p:cTn id="99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 0.06806 L -0.18107 0.21528 C -0.21649 0.24861 -0.26927 0.26759 -0.32447 0.26759 C -0.38767 0.26759 -0.43784 0.24861 -0.47326 0.21528 L -0.64184 0.06806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2" presetID="4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747 0.06806 L -0.48473 0.00533 C -0.44827 -0.00856 -0.3941 -0.01597 -0.3375 -0.01597 C -0.27292 -0.01597 -0.22153 -0.00856 -0.18507 0.00533 L -0.01181 0.06806 " pathEditMode="relative" rAng="0" ptsTypes="FffFF">
                                      <p:cBhvr>
                                        <p:cTn id="103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0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9000"/>
                            </p:stCondLst>
                            <p:childTnLst>
                              <p:par>
                                <p:cTn id="1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100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3000"/>
                            </p:stCondLst>
                            <p:childTnLst>
                              <p:par>
                                <p:cTn id="124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2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5000"/>
                            </p:stCondLst>
                            <p:childTnLst>
                              <p:par>
                                <p:cTn id="129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2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7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80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90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00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10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4000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5000"/>
                            </p:stCondLst>
                            <p:childTnLst>
                              <p:par>
                                <p:cTn id="16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7000"/>
                            </p:stCondLst>
                            <p:childTnLst>
                              <p:par>
                                <p:cTn id="169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11458 C 0.05781 -0.10833 0.10955 -0.02917 0.10504 0.06273 C 0.10052 0.15463 0.04097 0.22361 -0.02795 0.21759 C -0.09705 0.21157 -0.14861 0.13171 -0.1441 0.04028 C -0.13941 -0.05185 -0.07986 -0.12083 -0.01111 -0.11458 Z " pathEditMode="relative" rAng="234174" ptsTypes="fffff">
                                      <p:cBhvr>
                                        <p:cTn id="170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1000"/>
                            </p:stCondLst>
                            <p:childTnLst>
                              <p:par>
                                <p:cTn id="17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3000"/>
                            </p:stCondLst>
                            <p:childTnLst>
                              <p:par>
                                <p:cTn id="177" presetID="7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2 0.05741 L 0.0382 -0.2581 L -0.18715 -0.2581 L -0.18715 0.05741 L 0.0382 0.05741 Z " pathEditMode="relative" rAng="16200000" ptsTypes="FFFFF">
                                      <p:cBhvr>
                                        <p:cTn id="178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" y="-1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70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6"/>
                </p:tgtEl>
              </p:cMediaNode>
            </p:audio>
          </p:childTnLst>
        </p:cTn>
      </p:par>
    </p:tnLst>
    <p:bldLst>
      <p:bldP spid="4100" grpId="0" animBg="1"/>
      <p:bldP spid="4100" grpId="1" animBg="1"/>
      <p:bldP spid="4101" grpId="0" animBg="1"/>
      <p:bldP spid="4101" grpId="1" animBg="1"/>
      <p:bldP spid="4101" grpId="2" animBg="1"/>
      <p:bldP spid="4102" grpId="0" animBg="1"/>
      <p:bldP spid="4102" grpId="1" animBg="1"/>
      <p:bldP spid="4103" grpId="0" animBg="1"/>
      <p:bldP spid="4103" grpId="1" animBg="1"/>
      <p:bldP spid="4104" grpId="0" animBg="1"/>
      <p:bldP spid="4104" grpId="1" animBg="1"/>
      <p:bldP spid="4105" grpId="0" animBg="1"/>
      <p:bldP spid="4105" grpId="1" animBg="1"/>
      <p:bldP spid="4106" grpId="0" animBg="1"/>
      <p:bldP spid="4106" grpId="1" animBg="1"/>
      <p:bldP spid="4107" grpId="0" animBg="1"/>
      <p:bldP spid="4107" grpId="1" animBg="1"/>
      <p:bldP spid="4108" grpId="0" animBg="1"/>
      <p:bldP spid="4108" grpId="1" animBg="1"/>
      <p:bldP spid="4109" grpId="0" animBg="1"/>
      <p:bldP spid="4109" grpId="1" animBg="1"/>
      <p:bldP spid="4110" grpId="0" animBg="1"/>
      <p:bldP spid="4110" grpId="1" animBg="1"/>
      <p:bldP spid="4111" grpId="0" animBg="1"/>
      <p:bldP spid="4111" grpId="1" animBg="1"/>
      <p:bldP spid="4124" grpId="0" animBg="1"/>
      <p:bldP spid="4124" grpId="1" animBg="1"/>
      <p:bldP spid="4125" grpId="0"/>
      <p:bldP spid="4125" grpId="1"/>
      <p:bldP spid="4134" grpId="0" animBg="1"/>
      <p:bldP spid="413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МАМА2\Рабочий стол\цветок..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5792562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sp>
        <p:nvSpPr>
          <p:cNvPr id="8" name="Прямоугольник 7"/>
          <p:cNvSpPr/>
          <p:nvPr/>
        </p:nvSpPr>
        <p:spPr>
          <a:xfrm>
            <a:off x="6516216" y="2276872"/>
            <a:ext cx="1368152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96136" y="1700808"/>
            <a:ext cx="33478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Я умею думать,</a:t>
            </a:r>
          </a:p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 я умею рассуждать, </a:t>
            </a:r>
          </a:p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что полезно для здоровья, </a:t>
            </a:r>
          </a:p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то и буду выполнять.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Documents and Settings\Admin\Local Settings\Temporary Internet Files\Content.IE5\H55WFITQ\MCj04376360000[1]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63" y="1543050"/>
            <a:ext cx="4814887" cy="481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ctrTitle" sz="quarter"/>
          </p:nvPr>
        </p:nvSpPr>
        <p:spPr>
          <a:xfrm>
            <a:off x="500063" y="785813"/>
            <a:ext cx="8072437" cy="28573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>
                <a:solidFill>
                  <a:srgbClr val="FF0000"/>
                </a:solidFill>
              </a:rPr>
              <a:t>ЗДОРОВЬЕ</a:t>
            </a:r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sz="quarter" idx="1"/>
          </p:nvPr>
        </p:nvSpPr>
        <p:spPr>
          <a:xfrm>
            <a:off x="785787" y="4214818"/>
            <a:ext cx="7429552" cy="2357454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7200" dirty="0" smtClean="0">
                <a:solidFill>
                  <a:srgbClr val="FF0000"/>
                </a:solidFill>
              </a:rPr>
              <a:t>В ВАШИХ</a:t>
            </a:r>
          </a:p>
          <a:p>
            <a:pPr eaLnBrk="1" hangingPunct="1">
              <a:defRPr/>
            </a:pPr>
            <a:r>
              <a:rPr lang="ru-RU" sz="7200" dirty="0" smtClean="0">
                <a:solidFill>
                  <a:srgbClr val="FF0000"/>
                </a:solidFill>
              </a:rPr>
              <a:t>РУКАХ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86116" y="0"/>
            <a:ext cx="30003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ВАШЕ</a:t>
            </a:r>
            <a:endParaRPr lang="ru-RU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77</Words>
  <Application>Microsoft Office PowerPoint</Application>
  <PresentationFormat>Экран (4:3)</PresentationFormat>
  <Paragraphs>69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Я здоровье сберегу, сам себе я помогу. </vt:lpstr>
      <vt:lpstr>Слайд 2</vt:lpstr>
      <vt:lpstr>Слайд 3</vt:lpstr>
      <vt:lpstr>Слайд 4</vt:lpstr>
      <vt:lpstr>Слайд 5</vt:lpstr>
      <vt:lpstr> ЗДОРОВЬЕ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Ульяна</dc:creator>
  <cp:lastModifiedBy>Ульяна</cp:lastModifiedBy>
  <cp:revision>18</cp:revision>
  <dcterms:created xsi:type="dcterms:W3CDTF">2013-03-11T20:03:12Z</dcterms:created>
  <dcterms:modified xsi:type="dcterms:W3CDTF">2014-02-25T13:55:08Z</dcterms:modified>
</cp:coreProperties>
</file>